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3" r:id="rId2"/>
    <p:sldId id="810" r:id="rId3"/>
    <p:sldId id="811" r:id="rId4"/>
    <p:sldId id="812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30" r:id="rId18"/>
    <p:sldId id="826" r:id="rId19"/>
    <p:sldId id="827" r:id="rId20"/>
    <p:sldId id="828" r:id="rId21"/>
    <p:sldId id="829" r:id="rId22"/>
    <p:sldId id="477" r:id="rId23"/>
    <p:sldId id="337" r:id="rId24"/>
  </p:sldIdLst>
  <p:sldSz cx="9144000" cy="6858000" type="screen4x3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800000"/>
    <a:srgbClr val="80008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1" autoAdjust="0"/>
    <p:restoredTop sz="79703" autoAdjust="0"/>
  </p:normalViewPr>
  <p:slideViewPr>
    <p:cSldViewPr snapToGrid="0">
      <p:cViewPr varScale="1">
        <p:scale>
          <a:sx n="68" d="100"/>
          <a:sy n="68" d="100"/>
        </p:scale>
        <p:origin x="15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9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00DD41A9-02EF-41FD-AB63-A7AFD2AD6A8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6456614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9" y="6456614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9ACD040B-C9E4-41E3-98AE-F6B1ECDDE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19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9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C5F961E8-6785-4D59-8A9A-36DFC6025F9D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3"/>
            <a:ext cx="7942580" cy="2676585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6456614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9" y="6456614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407E6892-614F-4D0A-BC75-FE885D553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17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6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48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95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5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17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2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54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10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82030">
              <a:defRPr/>
            </a:pPr>
            <a:fld id="{407E6892-614F-4D0A-BC75-FE885D5531F7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882030">
                <a:defRPr/>
              </a:pPr>
              <a:t>22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04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4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0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6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6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03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2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4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0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波动与振动是两个不同的概念，但是又紧密相连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E6892-614F-4D0A-BC75-FE885D5531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2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616AE-C244-438D-87D3-B2B538949A78}" type="slidenum">
              <a:rPr lang="zh-CN" altLang="en-US" smtClean="0"/>
              <a:pPr/>
              <a:t>‹#›</a:t>
            </a:fld>
            <a:fld id="{6694F7C3-6C06-45AF-B299-5AFB07E7CD8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Picture 10" descr="banner图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815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77838" y="2481263"/>
            <a:ext cx="4648200" cy="381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8153400" cy="762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867400" y="6477000"/>
            <a:ext cx="2895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r">
              <a:defRPr sz="18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21D0BE8-0FCE-49F5-8B86-5DFDE8CAA3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" name="Picture 10" descr="banner图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 userDrawn="1"/>
        </p:nvSpPr>
        <p:spPr>
          <a:xfrm>
            <a:off x="0" y="2286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3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9D7FE34-F7A0-42FB-A7B9-56D56E53CA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0" name="Picture 10" descr="banner图"/>
          <p:cNvPicPr>
            <a:picLocks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7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761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758" y="-196696"/>
            <a:ext cx="8763000" cy="114300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大学物理</a:t>
            </a:r>
            <a:r>
              <a:rPr lang="en-US" altLang="zh-CN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</p:txBody>
      </p:sp>
      <p:sp>
        <p:nvSpPr>
          <p:cNvPr id="8195" name="Text Box 6"/>
          <p:cNvSpPr txBox="1">
            <a:spLocks noChangeArrowheads="1"/>
          </p:cNvSpPr>
          <p:nvPr/>
        </p:nvSpPr>
        <p:spPr bwMode="auto">
          <a:xfrm>
            <a:off x="244929" y="2023697"/>
            <a:ext cx="865414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6600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期中试题讲解</a:t>
            </a:r>
            <a:endParaRPr lang="en-US" altLang="zh-CN" sz="66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892290" y="6495909"/>
            <a:ext cx="2133600" cy="244475"/>
          </a:xfrm>
        </p:spPr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b="1" smtClean="0">
                <a:solidFill>
                  <a:schemeClr val="tx1"/>
                </a:solidFill>
              </a:rPr>
              <a:pPr>
                <a:defRPr/>
              </a:pPr>
              <a:t>1</a:t>
            </a:fld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8CB21-A889-459F-A482-DD45938340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813" r="90" b="-813"/>
          <a:stretch/>
        </p:blipFill>
        <p:spPr>
          <a:xfrm>
            <a:off x="-9144" y="5656886"/>
            <a:ext cx="3009734" cy="1198968"/>
          </a:xfrm>
          <a:prstGeom prst="rect">
            <a:avLst/>
          </a:prstGeom>
        </p:spPr>
      </p:pic>
      <p:pic>
        <p:nvPicPr>
          <p:cNvPr id="10" name="Picture 4" descr="https://timgsa.baidu.com/timg?image&amp;quality=80&amp;size=b9999_10000&amp;sec=1491110753674&amp;di=8f1b39fc13eb3d1346539cbba8f0234e&amp;imgtype=0&amp;src=http%3A%2F%2Fimg.pconline.com.cn%2Fimages%2Fupload%2Fupc%2Ftx%2Fitbbs%2F1411%2F17%2Fc1%2F49617_1416183209264_mthumb.jpg">
            <a:extLst>
              <a:ext uri="{FF2B5EF4-FFF2-40B4-BE49-F238E27FC236}">
                <a16:creationId xmlns:a16="http://schemas.microsoft.com/office/drawing/2014/main" id="{2628D66F-1620-48A6-8D71-5E800AD08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3796" b="6175"/>
          <a:stretch>
            <a:fillRect/>
          </a:stretch>
        </p:blipFill>
        <p:spPr bwMode="auto">
          <a:xfrm>
            <a:off x="2999618" y="5670058"/>
            <a:ext cx="3525520" cy="117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s0.bdstatic.com/70cFuHSh_Q1YnxGkpoWK1HF6hhy/it/u=2873780252,2531999718&amp;fm=27&amp;gp=0.jpg">
            <a:extLst>
              <a:ext uri="{FF2B5EF4-FFF2-40B4-BE49-F238E27FC236}">
                <a16:creationId xmlns:a16="http://schemas.microsoft.com/office/drawing/2014/main" id="{C3DB2A39-AE30-4ECC-825E-AC5D12090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10548" b="10989"/>
          <a:stretch/>
        </p:blipFill>
        <p:spPr bwMode="auto">
          <a:xfrm>
            <a:off x="6518174" y="5656886"/>
            <a:ext cx="2610944" cy="11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575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08163-C9EE-4583-8EC9-0D7AD3322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024"/>
            <a:ext cx="9144000" cy="8100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06F6AD-3B79-4E9D-9C95-6DDA9FB8DE00}"/>
              </a:ext>
            </a:extLst>
          </p:cNvPr>
          <p:cNvSpPr txBox="1"/>
          <p:nvPr/>
        </p:nvSpPr>
        <p:spPr>
          <a:xfrm>
            <a:off x="323731" y="1703851"/>
            <a:ext cx="7871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1/2/3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D79EB7-6EB4-4D6F-9D6D-9CB5D2D98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1" y="2531639"/>
            <a:ext cx="8399986" cy="711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974699-12F2-446E-A7ED-34D7935C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95" y="3243263"/>
            <a:ext cx="8098972" cy="711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89ABC-25B5-4FDE-89D1-F3F1FCBC7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32" y="4066703"/>
            <a:ext cx="4032448" cy="4297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DEAA7-32EA-460F-B536-1A5943434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42" y="4558011"/>
            <a:ext cx="7366316" cy="22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1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98546-1B33-48BA-A368-74CEF124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024"/>
            <a:ext cx="9144000" cy="8100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B70818-3E42-49F4-8E2A-A303A1F52520}"/>
              </a:ext>
            </a:extLst>
          </p:cNvPr>
          <p:cNvSpPr txBox="1"/>
          <p:nvPr/>
        </p:nvSpPr>
        <p:spPr>
          <a:xfrm>
            <a:off x="323731" y="1703851"/>
            <a:ext cx="7871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F4E22-4402-4B1B-A151-5E9B6A15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2935837"/>
            <a:ext cx="7871791" cy="6824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2DC82D-57A9-4A80-A3AD-6A9545FB0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1" y="3868629"/>
            <a:ext cx="5032041" cy="7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5BE3B8-D17B-4507-8635-E50A7ED6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0" y="885474"/>
            <a:ext cx="9144000" cy="6911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808AD3-8D29-4241-875F-0EF8137C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0714"/>
            <a:ext cx="9144000" cy="5547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0E8290-2CD9-4EE5-984F-B9248C5B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6" y="2760066"/>
            <a:ext cx="8791108" cy="738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FF0BA3-C57A-4376-9CE9-37FC97850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0" y="3602946"/>
            <a:ext cx="8911140" cy="1071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DCA4A8-0513-4F78-ADCB-4E37DC253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46" y="4710406"/>
            <a:ext cx="8723716" cy="1071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ED6AA3-E0C4-489A-8085-54415B310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40" y="5817866"/>
            <a:ext cx="8610127" cy="922518"/>
          </a:xfrm>
          <a:prstGeom prst="rect">
            <a:avLst/>
          </a:prstGeom>
          <a:ln w="38100">
            <a:solidFill>
              <a:srgbClr val="FF0000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18987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2D8F26-590D-4B40-97BE-D5C8755FB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0" y="885474"/>
            <a:ext cx="9144000" cy="6911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A99693-881F-4165-8DFD-915B4D997977}"/>
              </a:ext>
            </a:extLst>
          </p:cNvPr>
          <p:cNvSpPr txBox="1"/>
          <p:nvPr/>
        </p:nvSpPr>
        <p:spPr>
          <a:xfrm>
            <a:off x="750854" y="1840160"/>
            <a:ext cx="78717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</a:p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</a:p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、√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</a:p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or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√</a:t>
            </a:r>
          </a:p>
        </p:txBody>
      </p:sp>
    </p:spTree>
    <p:extLst>
      <p:ext uri="{BB962C8B-B14F-4D97-AF65-F5344CB8AC3E}">
        <p14:creationId xmlns:p14="http://schemas.microsoft.com/office/powerpoint/2010/main" val="15670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A5A9A5-84A2-4FF7-86D2-421209DF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" y="853644"/>
            <a:ext cx="9144000" cy="5730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37C61C-0C95-454D-8F1A-864AE164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2632"/>
            <a:ext cx="9144000" cy="25032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137B80-8ABA-42FC-81E0-17252484A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81294"/>
            <a:ext cx="9144000" cy="16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80D009-1C54-4FAF-B150-38849CC1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238"/>
            <a:ext cx="9144000" cy="21625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CA6929-AEE0-486C-AF78-5C9379438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6829"/>
            <a:ext cx="9144000" cy="37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FFBA06-FB24-49C1-AFE0-F9907179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259"/>
            <a:ext cx="9144000" cy="1299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DECDB-CDAD-44F4-A81B-CF65457B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2" y="2068202"/>
            <a:ext cx="9144000" cy="2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6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389C37-E1B0-4E46-BF9F-810B8C4C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96F70-C734-4A8A-8D01-0B47A362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89"/>
            <a:ext cx="9144000" cy="4760969"/>
          </a:xfrm>
          <a:prstGeom prst="rect">
            <a:avLst/>
          </a:prstGeom>
        </p:spPr>
      </p:pic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3488D331-8944-4181-A163-D6A4EAA84A72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3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87A06D-97B9-47DD-915C-6A5B2DC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40C4B98-9558-48E7-AC69-B9B737121BA9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5CA36F-AD36-4C06-AA28-96826DD3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" y="3222265"/>
            <a:ext cx="9144000" cy="3080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EEEB54-6B3C-485B-A677-85DA3066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904"/>
            <a:ext cx="9144000" cy="2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9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87A06D-97B9-47DD-915C-6A5B2DC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40C4B98-9558-48E7-AC69-B9B737121BA9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F11272-C661-4FBF-9D46-821377C0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424"/>
            <a:ext cx="9144000" cy="23586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EB9B6D-8818-4AC1-9EA6-F45D89C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2" y="3177107"/>
            <a:ext cx="7748002" cy="27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4D240-C239-4D07-B858-038F341C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250"/>
            <a:ext cx="9144000" cy="8858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0080C6-E463-4369-81EE-F9C2B7EE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8" y="1945763"/>
            <a:ext cx="8915463" cy="1530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01D879-5375-4AD6-A9E2-13DF34ED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3" y="3997128"/>
            <a:ext cx="7328590" cy="1530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AA8429-D3A0-40D0-A77C-416BDD634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037" y="3964462"/>
            <a:ext cx="1318854" cy="20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87A06D-97B9-47DD-915C-6A5B2DC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40C4B98-9558-48E7-AC69-B9B737121BA9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EAD38-E9D2-4D24-A76A-433D0ABE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82"/>
            <a:ext cx="9144000" cy="54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7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87A06D-97B9-47DD-915C-6A5B2DC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D0BE8-0FCE-49F5-8B86-5DFDE8CAA3EF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40C4B98-9558-48E7-AC69-B9B737121BA9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21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E43B7D-48F1-4A60-979F-F4367E1A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" y="926793"/>
            <a:ext cx="9144000" cy="2331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D5269E-9A93-4784-90D6-4103BF81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5145"/>
            <a:ext cx="9144000" cy="32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9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737B40-92B6-4405-A800-61DD1B54A0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813" r="90" b="-813"/>
          <a:stretch/>
        </p:blipFill>
        <p:spPr>
          <a:xfrm>
            <a:off x="-9144" y="5656886"/>
            <a:ext cx="3009734" cy="1198968"/>
          </a:xfrm>
          <a:prstGeom prst="rect">
            <a:avLst/>
          </a:prstGeom>
        </p:spPr>
      </p:pic>
      <p:pic>
        <p:nvPicPr>
          <p:cNvPr id="5" name="Picture 4" descr="https://timgsa.baidu.com/timg?image&amp;quality=80&amp;size=b9999_10000&amp;sec=1491110753674&amp;di=8f1b39fc13eb3d1346539cbba8f0234e&amp;imgtype=0&amp;src=http%3A%2F%2Fimg.pconline.com.cn%2Fimages%2Fupload%2Fupc%2Ftx%2Fitbbs%2F1411%2F17%2Fc1%2F49617_1416183209264_mthum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3796" b="6175"/>
          <a:stretch>
            <a:fillRect/>
          </a:stretch>
        </p:blipFill>
        <p:spPr bwMode="auto">
          <a:xfrm>
            <a:off x="2999618" y="5670058"/>
            <a:ext cx="3525520" cy="117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s://ss0.bdstatic.com/70cFuHSh_Q1YnxGkpoWK1HF6hhy/it/u=2873780252,2531999718&amp;fm=27&amp;gp=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10548" b="10989"/>
          <a:stretch/>
        </p:blipFill>
        <p:spPr bwMode="auto">
          <a:xfrm>
            <a:off x="6518174" y="5656886"/>
            <a:ext cx="2610944" cy="11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69591" y="896469"/>
            <a:ext cx="5937695" cy="101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作业：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灯片编号占位符 1"/>
          <p:cNvSpPr txBox="1">
            <a:spLocks/>
          </p:cNvSpPr>
          <p:nvPr/>
        </p:nvSpPr>
        <p:spPr>
          <a:xfrm>
            <a:off x="6883146" y="6505053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1D0BE8-0FCE-49F5-8B86-5DFDE8CAA3EF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5FB0C4-61A1-4969-BEB7-1F0133568029}"/>
              </a:ext>
            </a:extLst>
          </p:cNvPr>
          <p:cNvSpPr txBox="1"/>
          <p:nvPr/>
        </p:nvSpPr>
        <p:spPr>
          <a:xfrm>
            <a:off x="118491" y="1915072"/>
            <a:ext cx="7406852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系统复习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章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所有试题： </a:t>
            </a:r>
            <a:r>
              <a:rPr lang="zh-CN" altLang="en-US" sz="2800" b="1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重新做一遍</a:t>
            </a:r>
            <a:endParaRPr lang="en-US" altLang="zh-CN" sz="2800" b="1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79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737B40-92B6-4405-A800-61DD1B54A0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813" r="90" b="-813"/>
          <a:stretch/>
        </p:blipFill>
        <p:spPr>
          <a:xfrm>
            <a:off x="-9144" y="5656886"/>
            <a:ext cx="3009734" cy="1198968"/>
          </a:xfrm>
          <a:prstGeom prst="rect">
            <a:avLst/>
          </a:prstGeom>
        </p:spPr>
      </p:pic>
      <p:pic>
        <p:nvPicPr>
          <p:cNvPr id="5" name="Picture 4" descr="https://timgsa.baidu.com/timg?image&amp;quality=80&amp;size=b9999_10000&amp;sec=1491110753674&amp;di=8f1b39fc13eb3d1346539cbba8f0234e&amp;imgtype=0&amp;src=http%3A%2F%2Fimg.pconline.com.cn%2Fimages%2Fupload%2Fupc%2Ftx%2Fitbbs%2F1411%2F17%2Fc1%2F49617_1416183209264_mthum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r="3796" b="6175"/>
          <a:stretch>
            <a:fillRect/>
          </a:stretch>
        </p:blipFill>
        <p:spPr bwMode="auto">
          <a:xfrm>
            <a:off x="2999618" y="5670058"/>
            <a:ext cx="3525520" cy="117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s://ss0.bdstatic.com/70cFuHSh_Q1YnxGkpoWK1HF6hhy/it/u=2873780252,2531999718&amp;fm=27&amp;gp=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10548" b="10989"/>
          <a:stretch/>
        </p:blipFill>
        <p:spPr bwMode="auto">
          <a:xfrm>
            <a:off x="6518174" y="5656886"/>
            <a:ext cx="2610944" cy="11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702071" y="3132773"/>
            <a:ext cx="5937695" cy="101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marR="0" lvl="0" indent="-469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4800" b="1" kern="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kumimoji="0" lang="en-US" altLang="zh-CN" sz="4800" b="1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1"/>
          <p:cNvSpPr txBox="1">
            <a:spLocks/>
          </p:cNvSpPr>
          <p:nvPr/>
        </p:nvSpPr>
        <p:spPr>
          <a:xfrm>
            <a:off x="6883146" y="6505053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b="1" smtClean="0">
                <a:solidFill>
                  <a:schemeClr val="tx1"/>
                </a:solidFill>
              </a:rPr>
              <a:pPr>
                <a:defRPr/>
              </a:pPr>
              <a:t>23</a:t>
            </a:fld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7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12FDBA-0067-4AE8-B298-A5853A09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070"/>
            <a:ext cx="9144000" cy="18097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0035D2-1224-4DFE-82D5-D6D2B102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6" y="3451272"/>
            <a:ext cx="8462256" cy="11217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B59975-2D99-4BA8-AA5A-EEA9E0AF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" y="4986522"/>
            <a:ext cx="8480749" cy="11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842AA2-D8A1-4C72-8E1D-EFCF419C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5" y="947187"/>
            <a:ext cx="8670870" cy="16369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4A1C64-6018-47BA-8417-A2407384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08" y="2798671"/>
            <a:ext cx="7275443" cy="16223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C10E99-288B-4A23-93DE-7A5751A5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65" y="4635485"/>
            <a:ext cx="8487152" cy="2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885629-F421-4406-A8A3-A15BAF0F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8" y="1056142"/>
            <a:ext cx="9144000" cy="997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3EB70A-F85B-4814-828B-590BB36C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8" y="1903580"/>
            <a:ext cx="1247389" cy="1362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15FC35-0188-4823-B01F-519EEB691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8" y="3479850"/>
            <a:ext cx="8877063" cy="17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5E3B59-D18D-4F9E-934A-EBC0898A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180"/>
            <a:ext cx="9144000" cy="30769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35F074-0FC8-466A-8EFC-99C6B305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6" y="4259444"/>
            <a:ext cx="9144000" cy="17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E10B44-D063-43E5-8B56-1ACC5A2F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" y="952801"/>
            <a:ext cx="9144000" cy="8858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142D80E-513A-4A22-9281-552FEEBA6A42}"/>
              </a:ext>
            </a:extLst>
          </p:cNvPr>
          <p:cNvSpPr txBox="1"/>
          <p:nvPr/>
        </p:nvSpPr>
        <p:spPr>
          <a:xfrm>
            <a:off x="665666" y="3352274"/>
            <a:ext cx="7871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DACBC,  ACBCD,   CB</a:t>
            </a:r>
            <a:endParaRPr lang="zh-CN" altLang="en-US" sz="4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0CCB58-2599-4D3E-85EE-F86F99E9C38D}"/>
              </a:ext>
            </a:extLst>
          </p:cNvPr>
          <p:cNvSpPr/>
          <p:nvPr/>
        </p:nvSpPr>
        <p:spPr>
          <a:xfrm>
            <a:off x="763518" y="2259231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答案：</a:t>
            </a:r>
            <a:endParaRPr lang="en-US" altLang="zh-CN" sz="4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2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82FBE8-48D3-4C2E-AC40-A56EFFC1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024"/>
            <a:ext cx="9144000" cy="8100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474DD1-BD63-4EAD-808F-44C16955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" y="1954333"/>
            <a:ext cx="8852497" cy="1474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229F47-DD2C-4DD5-9BF5-AAA0D7E44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" y="3632903"/>
            <a:ext cx="8852497" cy="12563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5EA70F-680C-48AA-9532-D97C5AAF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41" y="4962454"/>
            <a:ext cx="8723717" cy="14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685CFFAD-FD29-43D0-AE6E-031400567A85}"/>
              </a:ext>
            </a:extLst>
          </p:cNvPr>
          <p:cNvSpPr txBox="1">
            <a:spLocks/>
          </p:cNvSpPr>
          <p:nvPr/>
        </p:nvSpPr>
        <p:spPr>
          <a:xfrm>
            <a:off x="6892290" y="6495909"/>
            <a:ext cx="2133600" cy="244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21D0BE8-0FCE-49F5-8B86-5DFDE8CAA3EF}" type="slidenum">
              <a:rPr lang="zh-CN" altLang="en-US" sz="1800" b="1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F412FC-4679-4A03-AB63-37111089F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" y="1047140"/>
            <a:ext cx="8712358" cy="12644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548280-32E4-4FE5-AF0F-68B2E29B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9" y="2740541"/>
            <a:ext cx="8593088" cy="15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27994</TotalTime>
  <Words>283</Words>
  <Application>Microsoft Office PowerPoint</Application>
  <PresentationFormat>全屏显示(4:3)</PresentationFormat>
  <Paragraphs>75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黑体</vt:lpstr>
      <vt:lpstr>楷体</vt:lpstr>
      <vt:lpstr>微软雅黑</vt:lpstr>
      <vt:lpstr>Arial</vt:lpstr>
      <vt:lpstr>Wingdings</vt:lpstr>
      <vt:lpstr>Office 主题​​</vt:lpstr>
      <vt:lpstr>《大学物理》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Control Theory</dc:title>
  <dc:creator>FUJITSU</dc:creator>
  <cp:lastModifiedBy>杨 成富</cp:lastModifiedBy>
  <cp:revision>945</cp:revision>
  <cp:lastPrinted>2021-05-10T23:13:43Z</cp:lastPrinted>
  <dcterms:created xsi:type="dcterms:W3CDTF">2019-04-03T03:10:25Z</dcterms:created>
  <dcterms:modified xsi:type="dcterms:W3CDTF">2022-04-25T14:02:31Z</dcterms:modified>
</cp:coreProperties>
</file>